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4ED41-7C58-4DD0-A174-5901CC9FAE38}" type="datetimeFigureOut">
              <a:rPr lang="en-AU" smtClean="0"/>
              <a:t>17/08/2011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2E0C1-F37A-4B04-82B1-4BC1B64E9540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2E0C1-F37A-4B04-82B1-4BC1B64E9540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3358-72C9-41C4-8090-44CF6A8CB763}" type="datetimeFigureOut">
              <a:rPr lang="en-AU" smtClean="0"/>
              <a:t>17/08/2011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3FD4-065B-4440-BEEF-31B26D3FFF8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3358-72C9-41C4-8090-44CF6A8CB763}" type="datetimeFigureOut">
              <a:rPr lang="en-AU" smtClean="0"/>
              <a:t>17/08/2011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3FD4-065B-4440-BEEF-31B26D3FFF8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3358-72C9-41C4-8090-44CF6A8CB763}" type="datetimeFigureOut">
              <a:rPr lang="en-AU" smtClean="0"/>
              <a:t>17/08/2011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3FD4-065B-4440-BEEF-31B26D3FFF8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3358-72C9-41C4-8090-44CF6A8CB763}" type="datetimeFigureOut">
              <a:rPr lang="en-AU" smtClean="0"/>
              <a:t>17/08/2011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3FD4-065B-4440-BEEF-31B26D3FFF8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3358-72C9-41C4-8090-44CF6A8CB763}" type="datetimeFigureOut">
              <a:rPr lang="en-AU" smtClean="0"/>
              <a:t>17/08/2011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3FD4-065B-4440-BEEF-31B26D3FFF8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3358-72C9-41C4-8090-44CF6A8CB763}" type="datetimeFigureOut">
              <a:rPr lang="en-AU" smtClean="0"/>
              <a:t>17/08/2011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3FD4-065B-4440-BEEF-31B26D3FFF8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3358-72C9-41C4-8090-44CF6A8CB763}" type="datetimeFigureOut">
              <a:rPr lang="en-AU" smtClean="0"/>
              <a:t>17/08/2011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3FD4-065B-4440-BEEF-31B26D3FFF8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3358-72C9-41C4-8090-44CF6A8CB763}" type="datetimeFigureOut">
              <a:rPr lang="en-AU" smtClean="0"/>
              <a:t>17/08/2011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3FD4-065B-4440-BEEF-31B26D3FFF8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3358-72C9-41C4-8090-44CF6A8CB763}" type="datetimeFigureOut">
              <a:rPr lang="en-AU" smtClean="0"/>
              <a:t>17/08/2011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3FD4-065B-4440-BEEF-31B26D3FFF8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3358-72C9-41C4-8090-44CF6A8CB763}" type="datetimeFigureOut">
              <a:rPr lang="en-AU" smtClean="0"/>
              <a:t>17/08/2011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3FD4-065B-4440-BEEF-31B26D3FFF8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3358-72C9-41C4-8090-44CF6A8CB763}" type="datetimeFigureOut">
              <a:rPr lang="en-AU" smtClean="0"/>
              <a:t>17/08/2011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3FD4-065B-4440-BEEF-31B26D3FFF8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43358-72C9-41C4-8090-44CF6A8CB763}" type="datetimeFigureOut">
              <a:rPr lang="en-AU" smtClean="0"/>
              <a:t>17/08/2011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33FD4-065B-4440-BEEF-31B26D3FFF8B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899592" y="1052736"/>
            <a:ext cx="7416824" cy="4752528"/>
            <a:chOff x="1332" y="2923"/>
            <a:chExt cx="8868" cy="7457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1335" y="2923"/>
              <a:ext cx="8865" cy="6900"/>
              <a:chOff x="1335" y="1035"/>
              <a:chExt cx="8865" cy="6900"/>
            </a:xfrm>
          </p:grpSpPr>
          <p:sp>
            <p:nvSpPr>
              <p:cNvPr id="1028" name="Rectangle 4"/>
              <p:cNvSpPr>
                <a:spLocks noChangeArrowheads="1"/>
              </p:cNvSpPr>
              <p:nvPr/>
            </p:nvSpPr>
            <p:spPr bwMode="auto">
              <a:xfrm>
                <a:off x="1335" y="1035"/>
                <a:ext cx="8865" cy="69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grpSp>
            <p:nvGrpSpPr>
              <p:cNvPr id="1029" name="Group 5"/>
              <p:cNvGrpSpPr>
                <a:grpSpLocks/>
              </p:cNvGrpSpPr>
              <p:nvPr/>
            </p:nvGrpSpPr>
            <p:grpSpPr bwMode="auto">
              <a:xfrm>
                <a:off x="1545" y="2190"/>
                <a:ext cx="8430" cy="5670"/>
                <a:chOff x="677" y="1620"/>
                <a:chExt cx="9298" cy="6240"/>
              </a:xfrm>
            </p:grpSpPr>
            <p:cxnSp>
              <p:nvCxnSpPr>
                <p:cNvPr id="1030" name="AutoShape 6"/>
                <p:cNvCxnSpPr>
                  <a:cxnSpLocks noChangeShapeType="1"/>
                </p:cNvCxnSpPr>
                <p:nvPr/>
              </p:nvCxnSpPr>
              <p:spPr bwMode="auto">
                <a:xfrm flipV="1">
                  <a:off x="1800" y="1620"/>
                  <a:ext cx="1" cy="5040"/>
                </a:xfrm>
                <a:prstGeom prst="straightConnector1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1031" name="AutoShape 7"/>
                <p:cNvCxnSpPr>
                  <a:cxnSpLocks noChangeShapeType="1"/>
                </p:cNvCxnSpPr>
                <p:nvPr/>
              </p:nvCxnSpPr>
              <p:spPr bwMode="auto">
                <a:xfrm>
                  <a:off x="1800" y="6660"/>
                  <a:ext cx="7443" cy="0"/>
                </a:xfrm>
                <a:prstGeom prst="straightConnector1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1032" name="Arc 8"/>
                <p:cNvSpPr>
                  <a:spLocks/>
                </p:cNvSpPr>
                <p:nvPr/>
              </p:nvSpPr>
              <p:spPr bwMode="auto">
                <a:xfrm rot="10800000">
                  <a:off x="2508" y="1935"/>
                  <a:ext cx="7467" cy="3927"/>
                </a:xfrm>
                <a:custGeom>
                  <a:avLst/>
                  <a:gdLst>
                    <a:gd name="G0" fmla="+- 0 0 0"/>
                    <a:gd name="G1" fmla="+- 21268 0 0"/>
                    <a:gd name="G2" fmla="+- 21600 0 0"/>
                    <a:gd name="T0" fmla="*/ 3774 w 21536"/>
                    <a:gd name="T1" fmla="*/ 0 h 21268"/>
                    <a:gd name="T2" fmla="*/ 21536 w 21536"/>
                    <a:gd name="T3" fmla="*/ 19612 h 21268"/>
                    <a:gd name="T4" fmla="*/ 0 w 21536"/>
                    <a:gd name="T5" fmla="*/ 21268 h 212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36" h="21268" fill="none" extrusionOk="0">
                      <a:moveTo>
                        <a:pt x="3773" y="0"/>
                      </a:moveTo>
                      <a:cubicBezTo>
                        <a:pt x="13474" y="1721"/>
                        <a:pt x="20781" y="9788"/>
                        <a:pt x="21536" y="19611"/>
                      </a:cubicBezTo>
                    </a:path>
                    <a:path w="21536" h="21268" stroke="0" extrusionOk="0">
                      <a:moveTo>
                        <a:pt x="3773" y="0"/>
                      </a:moveTo>
                      <a:cubicBezTo>
                        <a:pt x="13474" y="1721"/>
                        <a:pt x="20781" y="9788"/>
                        <a:pt x="21536" y="19611"/>
                      </a:cubicBezTo>
                      <a:lnTo>
                        <a:pt x="0" y="21268"/>
                      </a:lnTo>
                      <a:close/>
                    </a:path>
                  </a:pathLst>
                </a:cu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33" name="Arc 9"/>
                <p:cNvSpPr>
                  <a:spLocks/>
                </p:cNvSpPr>
                <p:nvPr/>
              </p:nvSpPr>
              <p:spPr bwMode="auto">
                <a:xfrm rot="10662321">
                  <a:off x="2626" y="2427"/>
                  <a:ext cx="6291" cy="2991"/>
                </a:xfrm>
                <a:custGeom>
                  <a:avLst/>
                  <a:gdLst>
                    <a:gd name="G0" fmla="+- 0 0 0"/>
                    <a:gd name="G1" fmla="+- 21581 0 0"/>
                    <a:gd name="G2" fmla="+- 21600 0 0"/>
                    <a:gd name="T0" fmla="*/ 914 w 19537"/>
                    <a:gd name="T1" fmla="*/ 0 h 21581"/>
                    <a:gd name="T2" fmla="*/ 19537 w 19537"/>
                    <a:gd name="T3" fmla="*/ 12369 h 21581"/>
                    <a:gd name="T4" fmla="*/ 0 w 19537"/>
                    <a:gd name="T5" fmla="*/ 21581 h 21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537" h="21581" fill="none" extrusionOk="0">
                      <a:moveTo>
                        <a:pt x="913" y="0"/>
                      </a:moveTo>
                      <a:cubicBezTo>
                        <a:pt x="8938" y="340"/>
                        <a:pt x="16111" y="5104"/>
                        <a:pt x="19537" y="12368"/>
                      </a:cubicBezTo>
                    </a:path>
                    <a:path w="19537" h="21581" stroke="0" extrusionOk="0">
                      <a:moveTo>
                        <a:pt x="913" y="0"/>
                      </a:moveTo>
                      <a:cubicBezTo>
                        <a:pt x="8938" y="340"/>
                        <a:pt x="16111" y="5104"/>
                        <a:pt x="19537" y="12368"/>
                      </a:cubicBezTo>
                      <a:lnTo>
                        <a:pt x="0" y="21581"/>
                      </a:lnTo>
                      <a:close/>
                    </a:path>
                  </a:pathLst>
                </a:cu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3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767" y="6780"/>
                  <a:ext cx="1558" cy="108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AU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Primary &amp; secondary education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5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2012" y="6780"/>
                  <a:ext cx="1558" cy="108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AU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Pre-primary education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6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5537" y="6780"/>
                  <a:ext cx="1558" cy="108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AU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Higher education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7335" y="6780"/>
                  <a:ext cx="1558" cy="108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AU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Adult education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8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2745" y="2085"/>
                  <a:ext cx="2580" cy="76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AU" sz="1100" b="0" i="0" u="none" strike="noStrike" cap="none" normalizeH="0" baseline="0" smtClean="0">
                      <a:ln>
                        <a:noFill/>
                      </a:ln>
                      <a:solidFill>
                        <a:srgbClr val="00B050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Children from low socio-economic background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6337" y="4320"/>
                  <a:ext cx="2580" cy="76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AU" sz="1100" b="0" i="0" u="none" strike="noStrike" cap="none" normalizeH="0" baseline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Children from high socio-economic background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40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677" y="1620"/>
                  <a:ext cx="1018" cy="108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AU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Rate of return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041" name="Text Box 17"/>
              <p:cNvSpPr txBox="1">
                <a:spLocks noChangeArrowheads="1"/>
              </p:cNvSpPr>
              <p:nvPr/>
            </p:nvSpPr>
            <p:spPr bwMode="auto">
              <a:xfrm>
                <a:off x="2563" y="1448"/>
                <a:ext cx="6712" cy="7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AU" sz="1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Returns to investment at different levels of education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042" name="Text Box 18"/>
            <p:cNvSpPr txBox="1">
              <a:spLocks noChangeArrowheads="1"/>
            </p:cNvSpPr>
            <p:nvPr/>
          </p:nvSpPr>
          <p:spPr bwMode="auto">
            <a:xfrm>
              <a:off x="1332" y="9930"/>
              <a:ext cx="3609" cy="4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A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Source: COM (2006) 481, p.4.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42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Department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08565639</dc:creator>
  <cp:lastModifiedBy>08565639</cp:lastModifiedBy>
  <cp:revision>1</cp:revision>
  <dcterms:created xsi:type="dcterms:W3CDTF">2011-08-17T01:59:43Z</dcterms:created>
  <dcterms:modified xsi:type="dcterms:W3CDTF">2011-08-17T02:03:41Z</dcterms:modified>
</cp:coreProperties>
</file>